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2" r:id="rId4"/>
    <p:sldId id="257" r:id="rId5"/>
    <p:sldId id="258" r:id="rId6"/>
    <p:sldId id="260" r:id="rId7"/>
    <p:sldId id="268" r:id="rId8"/>
    <p:sldId id="266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anonstaal.nl/gwktravelex/files/Kernkwaliteiten%20lijst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963" y="2457168"/>
            <a:ext cx="5389654" cy="35865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700556" y="1032934"/>
            <a:ext cx="7766936" cy="1646302"/>
          </a:xfrm>
        </p:spPr>
        <p:txBody>
          <a:bodyPr/>
          <a:lstStyle/>
          <a:p>
            <a:r>
              <a:rPr lang="nl-NL" dirty="0" smtClean="0"/>
              <a:t>Pit 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818122" y="2881805"/>
            <a:ext cx="7766936" cy="1096899"/>
          </a:xfrm>
        </p:spPr>
        <p:txBody>
          <a:bodyPr/>
          <a:lstStyle/>
          <a:p>
            <a:r>
              <a:rPr lang="nl-NL" dirty="0" smtClean="0"/>
              <a:t>Les 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97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Thuis </a:t>
            </a:r>
            <a:r>
              <a:rPr lang="nl-NL" dirty="0" smtClean="0"/>
              <a:t>eventuee</a:t>
            </a:r>
            <a:r>
              <a:rPr lang="nl-NL" dirty="0" smtClean="0"/>
              <a:t>l nog meer </a:t>
            </a:r>
            <a:r>
              <a:rPr lang="nl-NL" dirty="0" smtClean="0"/>
              <a:t>info </a:t>
            </a:r>
            <a:r>
              <a:rPr lang="nl-NL" dirty="0" smtClean="0"/>
              <a:t>opzoeken over je (voor)ouders voor je </a:t>
            </a:r>
            <a:r>
              <a:rPr lang="nl-NL" dirty="0"/>
              <a:t>stamboom </a:t>
            </a:r>
            <a:r>
              <a:rPr lang="nl-NL" dirty="0" smtClean="0"/>
              <a:t>die je thuis </a:t>
            </a:r>
            <a:r>
              <a:rPr lang="nl-NL" dirty="0" smtClean="0"/>
              <a:t>verder gaat afmaken als dat in de </a:t>
            </a:r>
            <a:r>
              <a:rPr lang="nl-NL" dirty="0" smtClean="0"/>
              <a:t>les </a:t>
            </a:r>
            <a:r>
              <a:rPr lang="nl-NL" dirty="0" smtClean="0"/>
              <a:t>nog niet is gelukt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16" y="1930400"/>
            <a:ext cx="7563394" cy="50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 PIT-map tot nu toe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70000"/>
            <a:ext cx="8976117" cy="3880773"/>
          </a:xfrm>
        </p:spPr>
        <p:txBody>
          <a:bodyPr/>
          <a:lstStyle/>
          <a:p>
            <a:r>
              <a:rPr lang="nl-NL" dirty="0" smtClean="0"/>
              <a:t>Collage (Wie ben ik)</a:t>
            </a:r>
          </a:p>
          <a:p>
            <a:r>
              <a:rPr lang="nl-NL" dirty="0" smtClean="0"/>
              <a:t>Uitslag leerstijlentest plus verslaglegging (denker, doener, beslisser of </a:t>
            </a:r>
            <a:r>
              <a:rPr lang="nl-NL" dirty="0" err="1" smtClean="0"/>
              <a:t>bezinner</a:t>
            </a:r>
            <a:r>
              <a:rPr lang="nl-NL" dirty="0" smtClean="0"/>
              <a:t>)</a:t>
            </a:r>
          </a:p>
          <a:p>
            <a:r>
              <a:rPr lang="nl-NL" dirty="0"/>
              <a:t>Groepsfoto met </a:t>
            </a:r>
            <a:r>
              <a:rPr lang="nl-NL" dirty="0" smtClean="0"/>
              <a:t>voorwerpen</a:t>
            </a:r>
            <a:endParaRPr lang="nl-NL" dirty="0" smtClean="0"/>
          </a:p>
          <a:p>
            <a:r>
              <a:rPr lang="nl-NL" dirty="0" smtClean="0"/>
              <a:t>Verslagje opdracht autobiografie</a:t>
            </a:r>
          </a:p>
          <a:p>
            <a:r>
              <a:rPr lang="nl-NL" dirty="0" smtClean="0"/>
              <a:t>Kwaliteitenspel </a:t>
            </a:r>
            <a:r>
              <a:rPr lang="nl-NL" dirty="0" smtClean="0"/>
              <a:t>(werkblad)</a:t>
            </a:r>
            <a:endParaRPr lang="nl-NL" dirty="0"/>
          </a:p>
          <a:p>
            <a:r>
              <a:rPr lang="nl-NL" dirty="0" smtClean="0"/>
              <a:t>Vandaag komen er weer nieuwe onderdelen bij (evt. gemiste </a:t>
            </a:r>
            <a:r>
              <a:rPr lang="nl-NL" dirty="0"/>
              <a:t>onderdelen staan in de </a:t>
            </a:r>
            <a:r>
              <a:rPr lang="nl-NL" dirty="0" smtClean="0"/>
              <a:t>wiki en maak je thuis).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91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1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/>
          <a:lstStyle/>
          <a:p>
            <a:r>
              <a:rPr lang="nl-NL" dirty="0" smtClean="0"/>
              <a:t>Opvoeding (gespreksopdracht):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80161"/>
            <a:ext cx="8596668" cy="4761202"/>
          </a:xfrm>
        </p:spPr>
        <p:txBody>
          <a:bodyPr/>
          <a:lstStyle/>
          <a:p>
            <a:r>
              <a:rPr lang="nl-NL" dirty="0" smtClean="0"/>
              <a:t>Opvoeding verandert continu. Vandaag de dag vinden we andere dingen belangrijk om mee te geven dan 25 jaar geleden of nog verder terug.</a:t>
            </a:r>
          </a:p>
          <a:p>
            <a:r>
              <a:rPr lang="nl-NL" dirty="0" smtClean="0"/>
              <a:t>Actualiteit: </a:t>
            </a:r>
            <a:r>
              <a:rPr lang="nl-NL" dirty="0" smtClean="0">
                <a:solidFill>
                  <a:srgbClr val="0070C0"/>
                </a:solidFill>
              </a:rPr>
              <a:t>’Doorzettingsvermogen’</a:t>
            </a:r>
            <a:r>
              <a:rPr lang="nl-NL" dirty="0" smtClean="0"/>
              <a:t> als thema betrekken bij de opvoeding.</a:t>
            </a:r>
          </a:p>
          <a:p>
            <a:r>
              <a:rPr lang="nl-NL" dirty="0" smtClean="0"/>
              <a:t>Wat vind je belangrijke dingen als je nadenkt over wat je later (of nu) je kind wilt meegeven in de opvoeding? Hoe doe je dat? Wat heb je dan nodig?</a:t>
            </a:r>
          </a:p>
          <a:p>
            <a:r>
              <a:rPr lang="nl-NL" dirty="0" smtClean="0"/>
              <a:t>Voor in tweetallen: als je terugkijkt op je eigen opvoeding; wat zijn dan de dingen waar je positief op terugkijkt? Zijn er ook dingen die je zelf als ouder/opvoeder toch weer anders zou doen? Voorbeelden?</a:t>
            </a:r>
          </a:p>
          <a:p>
            <a:r>
              <a:rPr lang="nl-NL" dirty="0" smtClean="0"/>
              <a:t>Klassikale nabespreking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955" y="4641495"/>
            <a:ext cx="3958045" cy="22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144" y="804519"/>
            <a:ext cx="9840010" cy="62249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‘Aanname’ (oefening voor in je PIT-map)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0424" y="1427018"/>
            <a:ext cx="10291929" cy="4242246"/>
          </a:xfrm>
        </p:spPr>
        <p:txBody>
          <a:bodyPr>
            <a:normAutofit/>
          </a:bodyPr>
          <a:lstStyle/>
          <a:p>
            <a:r>
              <a:rPr lang="nl-NL" dirty="0" smtClean="0"/>
              <a:t>Ga in tweetallen zitten</a:t>
            </a:r>
          </a:p>
          <a:p>
            <a:r>
              <a:rPr lang="nl-NL" dirty="0" smtClean="0"/>
              <a:t>Persoon A vertelt aan persoon B hoe de woonkamer in zijn/haar huis eruit ziet</a:t>
            </a:r>
          </a:p>
          <a:p>
            <a:r>
              <a:rPr lang="nl-NL" dirty="0" smtClean="0"/>
              <a:t>Persoon B stelt aan persoon A doorlopend vragen hoe het er precies uit ziet en waar wat precies staat qua indeling. Persoon B moet alle informatie goed in zich opnemen en in het hoofd visualiseren. Je mag niets opschrijven dus je moet alles goed onthouden.</a:t>
            </a:r>
          </a:p>
          <a:p>
            <a:r>
              <a:rPr lang="nl-NL" dirty="0" smtClean="0"/>
              <a:t>Na deze ‘praatsessie’ gaat persoon B op een vel papier uittekenen hoe de kamer eruit ziet.</a:t>
            </a:r>
          </a:p>
          <a:p>
            <a:r>
              <a:rPr lang="nl-NL" dirty="0" smtClean="0"/>
              <a:t>Vervolgens laat je persoon A de tekening zien en bespreek je samen of de tekening klopt.</a:t>
            </a:r>
          </a:p>
          <a:p>
            <a:r>
              <a:rPr lang="nl-NL" dirty="0" smtClean="0"/>
              <a:t>Wat klopte wel en wat klopte niet en wat is de oorzaak van die verschillen?</a:t>
            </a:r>
          </a:p>
          <a:p>
            <a:r>
              <a:rPr lang="nl-NL" dirty="0" smtClean="0"/>
              <a:t>Draai nu de rollen om en herhaal de opdracht. Bewaar de tekening die de ander gemaakt heeft van je kamer. Deze komt weer in je PIT-map.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04" y="4855769"/>
            <a:ext cx="3575412" cy="200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6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877455" cy="1320800"/>
          </a:xfrm>
        </p:spPr>
        <p:txBody>
          <a:bodyPr/>
          <a:lstStyle/>
          <a:p>
            <a:r>
              <a:rPr lang="nl-NL" dirty="0" smtClean="0"/>
              <a:t>Opdracht: Kernkwaliteiten in het kwadrant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70000"/>
            <a:ext cx="10556724" cy="5588000"/>
          </a:xfrm>
        </p:spPr>
        <p:txBody>
          <a:bodyPr>
            <a:normAutofit/>
          </a:bodyPr>
          <a:lstStyle/>
          <a:p>
            <a:r>
              <a:rPr lang="nl-NL" dirty="0" smtClean="0"/>
              <a:t>Jullie krijgen van mij een lijst met de meest voorkomende </a:t>
            </a:r>
            <a:r>
              <a:rPr lang="nl-NL" u="sng" dirty="0" smtClean="0"/>
              <a:t>kernkwaliteiten.</a:t>
            </a:r>
          </a:p>
          <a:p>
            <a:r>
              <a:rPr lang="nl-NL" dirty="0"/>
              <a:t>Kijk goed welke </a:t>
            </a:r>
            <a:r>
              <a:rPr lang="nl-NL" dirty="0" smtClean="0"/>
              <a:t>kernkwaliteiten er </a:t>
            </a:r>
            <a:r>
              <a:rPr lang="nl-NL" dirty="0"/>
              <a:t>tussen </a:t>
            </a:r>
            <a:r>
              <a:rPr lang="nl-NL" dirty="0" smtClean="0"/>
              <a:t>staan. </a:t>
            </a:r>
          </a:p>
          <a:p>
            <a:r>
              <a:rPr lang="nl-NL" dirty="0" smtClean="0"/>
              <a:t>Als je er zes uit mag kiezen die goed bij jou passen, welke kies je dan? </a:t>
            </a:r>
          </a:p>
          <a:p>
            <a:r>
              <a:rPr lang="nl-NL" dirty="0" smtClean="0"/>
              <a:t>Vervolgens laat ik de complete lijst zien. Nu kun je kijken welke valkuilen, uitdagingen en allergie er bij je gekozen kernkwaliteiten horen. </a:t>
            </a:r>
            <a:endParaRPr lang="nl-NL" dirty="0" smtClean="0"/>
          </a:p>
          <a:p>
            <a:r>
              <a:rPr lang="nl-NL" dirty="0" smtClean="0"/>
              <a:t>Zoek </a:t>
            </a:r>
            <a:r>
              <a:rPr lang="nl-NL" dirty="0" smtClean="0"/>
              <a:t>ze erbij en zet ze erachter </a:t>
            </a:r>
            <a:r>
              <a:rPr lang="nl-NL" dirty="0" smtClean="0"/>
              <a:t>op het invulblad.</a:t>
            </a:r>
            <a:endParaRPr lang="nl-NL" dirty="0"/>
          </a:p>
          <a:p>
            <a:r>
              <a:rPr lang="nl-NL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http://www.manonstaal.nl/gwktravelex/files/Kernkwaliteiten%20lijst.pdf</a:t>
            </a:r>
            <a:endParaRPr lang="nl-NL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99" y="4064000"/>
            <a:ext cx="4060916" cy="254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0"/>
            <a:ext cx="10700415" cy="68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0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37640"/>
            <a:ext cx="11085443" cy="611891"/>
          </a:xfrm>
        </p:spPr>
        <p:txBody>
          <a:bodyPr>
            <a:normAutofit/>
          </a:bodyPr>
          <a:lstStyle/>
          <a:p>
            <a:r>
              <a:rPr lang="nl-NL" sz="3200" dirty="0" smtClean="0"/>
              <a:t>	Stamboom </a:t>
            </a:r>
            <a:r>
              <a:rPr lang="nl-NL" sz="3200" dirty="0"/>
              <a:t>maken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2364" y="1162593"/>
            <a:ext cx="9690540" cy="5434150"/>
          </a:xfrm>
        </p:spPr>
        <p:txBody>
          <a:bodyPr>
            <a:normAutofit/>
          </a:bodyPr>
          <a:lstStyle/>
          <a:p>
            <a:r>
              <a:rPr lang="nl-NL" dirty="0" smtClean="0"/>
              <a:t>Jullie gaan een stamboom maken om te zien uit wie je voortkomt </a:t>
            </a:r>
          </a:p>
          <a:p>
            <a:r>
              <a:rPr lang="nl-NL" dirty="0" smtClean="0"/>
              <a:t>Vraag thuis je </a:t>
            </a:r>
            <a:r>
              <a:rPr lang="nl-NL" dirty="0"/>
              <a:t>familieleden (vader, moeder, opa, oma) over hun leven. 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Wat </a:t>
            </a:r>
            <a:r>
              <a:rPr lang="nl-NL" dirty="0"/>
              <a:t>voor werk </a:t>
            </a:r>
            <a:r>
              <a:rPr lang="nl-NL" dirty="0" smtClean="0"/>
              <a:t>hebben/hadden je (voor)ouders? </a:t>
            </a:r>
          </a:p>
          <a:p>
            <a:pPr>
              <a:buFontTx/>
              <a:buChar char="-"/>
            </a:pPr>
            <a:r>
              <a:rPr lang="nl-NL" dirty="0" smtClean="0"/>
              <a:t>Uit </a:t>
            </a:r>
            <a:r>
              <a:rPr lang="nl-NL" dirty="0"/>
              <a:t>wat voor </a:t>
            </a:r>
            <a:r>
              <a:rPr lang="nl-NL" dirty="0" smtClean="0"/>
              <a:t>soort gezin </a:t>
            </a:r>
            <a:r>
              <a:rPr lang="nl-NL" dirty="0"/>
              <a:t>komen </a:t>
            </a:r>
            <a:r>
              <a:rPr lang="nl-NL" dirty="0" smtClean="0"/>
              <a:t>je ouders/opa en oma en misschien weten ze zelfs nog wat te vertellen over je overgroot-opa &amp; oma of nóg </a:t>
            </a:r>
            <a:r>
              <a:rPr lang="nl-NL" dirty="0" smtClean="0"/>
              <a:t>verder terug? 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Geboorteplek/geboortedatum/ en evt. sterfdatum</a:t>
            </a:r>
            <a:endParaRPr lang="nl-NL" dirty="0"/>
          </a:p>
          <a:p>
            <a:r>
              <a:rPr lang="nl-NL" dirty="0" smtClean="0"/>
              <a:t>Maak je eigen stamboom en verwerk </a:t>
            </a:r>
            <a:r>
              <a:rPr lang="nl-NL" dirty="0"/>
              <a:t>bovenstaande informatie hierin</a:t>
            </a:r>
            <a:r>
              <a:rPr lang="nl-NL" dirty="0" smtClean="0"/>
              <a:t>.</a:t>
            </a:r>
          </a:p>
          <a:p>
            <a:r>
              <a:rPr lang="nl-NL" dirty="0" smtClean="0"/>
              <a:t>Je mag heel creatief zijn in hoe je je stamboom maakt (foto’s maakt het ook leuk)</a:t>
            </a:r>
            <a:endParaRPr lang="nl-NL" dirty="0"/>
          </a:p>
          <a:p>
            <a:r>
              <a:rPr lang="nl-NL" dirty="0" smtClean="0"/>
              <a:t>Zoek dus </a:t>
            </a:r>
            <a:r>
              <a:rPr lang="nl-NL" dirty="0"/>
              <a:t>zelf een vorm waarin je deze stamboom </a:t>
            </a:r>
            <a:r>
              <a:rPr lang="nl-NL" dirty="0" smtClean="0"/>
              <a:t>maakt (knutselen of op </a:t>
            </a:r>
            <a:r>
              <a:rPr lang="nl-NL" dirty="0"/>
              <a:t>de </a:t>
            </a:r>
            <a:r>
              <a:rPr lang="nl-NL" dirty="0" smtClean="0"/>
              <a:t>pc/laptop.) </a:t>
            </a:r>
            <a:endParaRPr lang="nl-NL" dirty="0"/>
          </a:p>
          <a:p>
            <a:r>
              <a:rPr lang="nl-NL" dirty="0" smtClean="0"/>
              <a:t>Probeer </a:t>
            </a:r>
            <a:r>
              <a:rPr lang="nl-NL" dirty="0"/>
              <a:t>in ieder geval de volgende personen in je stamboom op te nemen: </a:t>
            </a:r>
            <a:br>
              <a:rPr lang="nl-NL" dirty="0"/>
            </a:br>
            <a:r>
              <a:rPr lang="nl-NL" dirty="0" smtClean="0"/>
              <a:t>Vader, </a:t>
            </a:r>
            <a:r>
              <a:rPr lang="nl-NL" dirty="0"/>
              <a:t>moeder, opa </a:t>
            </a:r>
            <a:r>
              <a:rPr lang="nl-NL" dirty="0" smtClean="0"/>
              <a:t>&amp; oma</a:t>
            </a:r>
            <a:r>
              <a:rPr lang="nl-NL" dirty="0"/>
              <a:t>, </a:t>
            </a:r>
            <a:r>
              <a:rPr lang="nl-NL" dirty="0" smtClean="0"/>
              <a:t>overgroot-opa </a:t>
            </a:r>
            <a:r>
              <a:rPr lang="nl-NL" dirty="0"/>
              <a:t>&amp;</a:t>
            </a:r>
            <a:r>
              <a:rPr lang="nl-NL" dirty="0" smtClean="0"/>
              <a:t> </a:t>
            </a:r>
            <a:r>
              <a:rPr lang="nl-NL" dirty="0" smtClean="0"/>
              <a:t>oma en eventueel </a:t>
            </a:r>
            <a:r>
              <a:rPr lang="nl-NL" dirty="0"/>
              <a:t>bet-overgroot opa &amp;</a:t>
            </a:r>
            <a:r>
              <a:rPr lang="nl-NL" dirty="0" smtClean="0"/>
              <a:t> </a:t>
            </a:r>
            <a:r>
              <a:rPr lang="nl-NL" dirty="0"/>
              <a:t>oma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382" y="5267325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8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Voorbeeld stamboom </a:t>
            </a:r>
          </a:p>
        </p:txBody>
      </p:sp>
      <p:pic>
        <p:nvPicPr>
          <p:cNvPr id="4" name="Picture 2" descr="Afbeeldingsresultaat voor stambo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" y="1693819"/>
            <a:ext cx="10454539" cy="40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5186</TotalTime>
  <Words>579</Words>
  <Application>Microsoft Office PowerPoint</Application>
  <PresentationFormat>Breedbeeld</PresentationFormat>
  <Paragraphs>44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Pit 1</vt:lpstr>
      <vt:lpstr>Inhoud PIT-map tot nu toe</vt:lpstr>
      <vt:lpstr>PowerPoint-presentatie</vt:lpstr>
      <vt:lpstr>Opvoeding (gespreksopdracht):</vt:lpstr>
      <vt:lpstr>‘Aanname’ (oefening voor in je PIT-map)</vt:lpstr>
      <vt:lpstr>Opdracht: Kernkwaliteiten in het kwadrant</vt:lpstr>
      <vt:lpstr>PowerPoint-presentatie</vt:lpstr>
      <vt:lpstr> Stamboom maken </vt:lpstr>
      <vt:lpstr>Voorbeeld stamboom </vt:lpstr>
      <vt:lpstr>Volgende week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 Poelman</dc:creator>
  <cp:lastModifiedBy>Simon Poelman</cp:lastModifiedBy>
  <cp:revision>26</cp:revision>
  <dcterms:created xsi:type="dcterms:W3CDTF">2017-09-23T12:49:27Z</dcterms:created>
  <dcterms:modified xsi:type="dcterms:W3CDTF">2019-09-23T09:48:34Z</dcterms:modified>
</cp:coreProperties>
</file>